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0"/>
  </p:notesMasterIdLst>
  <p:sldIdLst>
    <p:sldId id="256" r:id="rId5"/>
    <p:sldId id="257" r:id="rId6"/>
    <p:sldId id="258" r:id="rId7"/>
    <p:sldId id="306" r:id="rId8"/>
    <p:sldId id="259" r:id="rId9"/>
    <p:sldId id="305" r:id="rId10"/>
    <p:sldId id="307" r:id="rId11"/>
    <p:sldId id="300" r:id="rId12"/>
    <p:sldId id="262" r:id="rId13"/>
    <p:sldId id="303" r:id="rId14"/>
    <p:sldId id="301" r:id="rId15"/>
    <p:sldId id="265" r:id="rId16"/>
    <p:sldId id="304" r:id="rId17"/>
    <p:sldId id="302" r:id="rId18"/>
    <p:sldId id="272" r:id="rId19"/>
  </p:sldIdLst>
  <p:sldSz cx="18288000" cy="10287000"/>
  <p:notesSz cx="6858000" cy="9144000"/>
  <p:embeddedFontLst>
    <p:embeddedFont>
      <p:font typeface="윤고딕" panose="020B0600000101010101" charset="-127"/>
      <p:regular r:id="rId21"/>
    </p:embeddedFont>
    <p:embeddedFont>
      <p:font typeface="윤고딕 Bold" panose="020B0600000101010101" charset="-127"/>
      <p:regular r:id="rId22"/>
    </p:embeddedFont>
    <p:embeddedFont>
      <p:font typeface="Beautifully Delicious Script" panose="020B0600000101010101" charset="0"/>
      <p:regular r:id="rId23"/>
    </p:embeddedFont>
    <p:embeddedFont>
      <p:font typeface="Garet Light" panose="020B0600000101010101" charset="0"/>
      <p:regular r:id="rId24"/>
    </p:embeddedFont>
    <p:embeddedFont>
      <p:font typeface="Glacial Indifference" panose="020B0600000101010101" charset="0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A75437-307B-BC75-AEB2-34387DA46CF0}" v="86" dt="2025-11-27T06:03:07.599"/>
    <p1510:client id="{8E36B232-970E-40F9-84FA-F825F2BC9A53}" v="99" dt="2025-11-27T08:14:40.437"/>
    <p1510:client id="{E896C56A-CCF0-01E4-6D31-B92840AA818E}" v="40" dt="2025-11-27T07:57:07.8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4" autoAdjust="0"/>
    <p:restoredTop sz="77384" autoAdjust="0"/>
  </p:normalViewPr>
  <p:slideViewPr>
    <p:cSldViewPr snapToGrid="0">
      <p:cViewPr varScale="1">
        <p:scale>
          <a:sx n="83" d="100"/>
          <a:sy n="83" d="100"/>
        </p:scale>
        <p:origin x="313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184614-18F9-44F1-A32F-42EE3F1DD5C0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6F4B98-1731-4F79-A810-8BFDC9515B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31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F4B98-1731-4F79-A810-8BFDC9515BD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608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59623-0401-A6D3-7A08-A368F7E8E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FFC51A-B0CC-F853-680A-87570206F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37893F-27D7-97E8-988B-A4DA6601E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D79295-210F-7AD8-2176-5CE76B0234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F4B98-1731-4F79-A810-8BFDC9515BD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588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9E185-2FAE-3C23-B91E-4BA2C783C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723759-4ED4-C14C-253B-E5559BE93A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A41B0D-75A0-3D6F-F183-112E1FE5E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B98F82-59FA-AC63-3BCB-BDDF2F6FD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F4B98-1731-4F79-A810-8BFDC9515BD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503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F4B98-1731-4F79-A810-8BFDC9515BD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672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D5B2A-B621-F535-6CF4-91D7C8445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BE700F-3E9E-F5BA-4042-E45F88DCB8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13121C-4E0C-E6CA-6981-ABA24C129A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22AB3-029D-0348-91B8-0BED1B5484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F4B98-1731-4F79-A810-8BFDC9515BD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603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F14FC-C4FB-29D1-FF4C-29D8AB985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CC6B40-424A-E86E-884F-914661B4A9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94E2A2-EAEE-81AC-1E28-FC1C7B547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C36AEE-9806-6030-A197-67C6D992EC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F4B98-1731-4F79-A810-8BFDC9515BD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497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1B2BA-AEF8-9474-004E-16182B35E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B1BD3B-A9A3-7C52-6E25-A7F4C429D5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247E89-178A-FE23-A2BC-47C4EBD4B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32992-3493-3920-68B1-C4933564B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F4B98-1731-4F79-A810-8BFDC9515BD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118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415EF-0C40-D900-A1C9-1C4FAFBEF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DF14BC-EF5B-521B-697C-6F0149856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8FE679-C9A9-0166-54D1-3424E7517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410864-5093-5969-932C-3CEF85DBB7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F4B98-1731-4F79-A810-8BFDC9515BD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250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95701-9E91-5C02-1047-5C9650BCB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D64C1A-C7AB-B178-2529-CDD8D268A9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807DE3-841F-BBED-4D05-B9E9E50AE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C16E31-985B-74CA-8F73-41DB8CF085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F4B98-1731-4F79-A810-8BFDC9515BD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525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0ACCC-1AF9-72AC-763C-BDF5C45C6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AD16F4-2C89-6B13-E484-7AFDEE16A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F12025-76B3-306C-66AE-45C718CCD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923A68-5C09-153D-F1CD-A70A7EB4EB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F4B98-1731-4F79-A810-8BFDC9515BD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929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eon052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10043" y="3811597"/>
            <a:ext cx="15267912" cy="1331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23"/>
              </a:lnSpc>
            </a:pPr>
            <a:r>
              <a:rPr lang="ko-KR" altLang="en-US" sz="6000" spc="-103" dirty="0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활동 정리 및 향후 계획</a:t>
            </a:r>
            <a:endParaRPr lang="en-US" altLang="ko-KR" sz="3600" spc="-103" dirty="0">
              <a:solidFill>
                <a:srgbClr val="191919"/>
              </a:solidFill>
              <a:latin typeface="Glacial Indifference"/>
              <a:ea typeface="Glacial Indifference"/>
              <a:cs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720382"/>
            <a:ext cx="297595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50" dirty="0">
                <a:solidFill>
                  <a:srgbClr val="191919"/>
                </a:solidFill>
                <a:latin typeface="Garet Light"/>
                <a:ea typeface="Garet Light"/>
                <a:cs typeface="Garet Light"/>
                <a:sym typeface="Garet Light"/>
              </a:rPr>
              <a:t>2025.11.27</a:t>
            </a:r>
            <a:endParaRPr lang="en-US" sz="2599" u="none" strike="noStrike" dirty="0">
              <a:solidFill>
                <a:srgbClr val="191919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123999" y="8741029"/>
            <a:ext cx="5135301" cy="536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475"/>
              </a:lnSpc>
              <a:spcBef>
                <a:spcPct val="0"/>
              </a:spcBef>
            </a:pPr>
            <a:r>
              <a:rPr lang="ko-KR" altLang="en-US" sz="3150" dirty="0">
                <a:solidFill>
                  <a:srgbClr val="191919"/>
                </a:solidFill>
                <a:latin typeface="윤고딕"/>
                <a:ea typeface="윤고딕"/>
              </a:rPr>
              <a:t>팀원: 권우현, 정민성</a:t>
            </a:r>
            <a:endParaRPr lang="en-US" altLang="ko-KR" dirty="0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6B109DB8-1EE9-ED92-51B9-1EAB72A71E88}"/>
              </a:ext>
            </a:extLst>
          </p:cNvPr>
          <p:cNvSpPr txBox="1"/>
          <p:nvPr/>
        </p:nvSpPr>
        <p:spPr>
          <a:xfrm>
            <a:off x="13716344" y="8183440"/>
            <a:ext cx="2585870" cy="536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475"/>
              </a:lnSpc>
              <a:spcBef>
                <a:spcPct val="0"/>
              </a:spcBef>
            </a:pPr>
            <a:r>
              <a:rPr lang="ko-KR" altLang="en-US" sz="3150" dirty="0">
                <a:solidFill>
                  <a:srgbClr val="191919"/>
                </a:solidFill>
                <a:latin typeface="윤고딕"/>
                <a:ea typeface="윤고딕"/>
              </a:rPr>
              <a:t>발표자: 권우현</a:t>
            </a:r>
            <a:endParaRPr lang="en-US" altLang="ko-K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711E6-2A5E-6747-BFF8-082C230B3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31DA162-EFF5-CE54-6E91-CB9445075142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CD22D13-FFB8-A5B2-BC7F-D512211CFE89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0B392EB-B835-6121-11B6-98B7EBB4F134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5740237-E807-9535-8F77-C598DC4413AF}"/>
              </a:ext>
            </a:extLst>
          </p:cNvPr>
          <p:cNvSpPr txBox="1"/>
          <p:nvPr/>
        </p:nvSpPr>
        <p:spPr>
          <a:xfrm>
            <a:off x="931446" y="944124"/>
            <a:ext cx="2726155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향후 계획</a:t>
            </a:r>
            <a:endParaRPr lang="en-US" sz="4706" spc="-65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82F7B5D5-C333-BC5D-CC14-E28B7C46F506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51EA086-F96D-A595-D3C7-9ABC5EDE9D04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권우현</a:t>
            </a:r>
            <a:endParaRPr lang="en-US" sz="25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E973F-4FA5-7372-C2BD-E34E893189EC}"/>
              </a:ext>
            </a:extLst>
          </p:cNvPr>
          <p:cNvSpPr txBox="1"/>
          <p:nvPr/>
        </p:nvSpPr>
        <p:spPr>
          <a:xfrm>
            <a:off x="931446" y="2821379"/>
            <a:ext cx="14965046" cy="50180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a typeface="맑은 고딕"/>
                <a:cs typeface="Calibri"/>
              </a:rPr>
              <a:t>겨울방학 계획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ea typeface="맑은 고딕"/>
              </a:rPr>
              <a:t>캡스톤</a:t>
            </a:r>
            <a:r>
              <a:rPr lang="ko-KR" altLang="en-US" sz="2400" dirty="0">
                <a:ea typeface="맑은 고딕"/>
              </a:rPr>
              <a:t> 주제 선정 및 진행</a:t>
            </a:r>
            <a:endParaRPr lang="en-US" altLang="ko-KR" sz="2400" dirty="0">
              <a:ea typeface="맑은 고딕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ea typeface="맑은 고딕"/>
                <a:cs typeface="Calibri"/>
              </a:rPr>
              <a:t>동계, AAAI 학회 참여</a:t>
            </a:r>
            <a:endParaRPr lang="en-US" altLang="ko-KR" sz="2400" dirty="0">
              <a:ea typeface="맑은 고딕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ea typeface="맑은 고딕"/>
              </a:rPr>
              <a:t>토이 프로젝트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400" dirty="0"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ea typeface="맑은 고딕"/>
                <a:cs typeface="Calibri"/>
              </a:rPr>
              <a:t>2026 계획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ea typeface="맑은 고딕"/>
              </a:rPr>
              <a:t>빅데이터분석기사</a:t>
            </a:r>
            <a:endParaRPr lang="ko-KR" altLang="en-US" sz="2400" dirty="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ko-KR" sz="2400" dirty="0">
                <a:ea typeface="맑은 고딕"/>
                <a:cs typeface="Calibri"/>
              </a:rPr>
              <a:t>정보처리기사 </a:t>
            </a:r>
            <a:endParaRPr lang="en-US" altLang="ko-KR" sz="2400" dirty="0">
              <a:ea typeface="맑은 고딕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ko-KR" altLang="en-US" sz="2400" dirty="0">
                <a:ea typeface="맑은 고딕"/>
                <a:cs typeface="Calibri"/>
              </a:rPr>
              <a:t>어학</a:t>
            </a:r>
            <a:endParaRPr lang="en-US" altLang="ko-KR" sz="2400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3526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3292C-F097-6FB1-2623-AEB04DA92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EEE1EDF-72DE-3675-15AA-FF238FEC3126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828A00B-AFCA-D0CB-0114-51DE26EE85A7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90CDD7D-BB73-4A31-B4C9-9CE579C56097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1B14273F-B2E8-7DCA-C0A2-DE1F40F9BB5B}"/>
              </a:ext>
            </a:extLst>
          </p:cNvPr>
          <p:cNvSpPr txBox="1"/>
          <p:nvPr/>
        </p:nvSpPr>
        <p:spPr>
          <a:xfrm>
            <a:off x="931446" y="944124"/>
            <a:ext cx="2726155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향후 계획</a:t>
            </a:r>
            <a:endParaRPr lang="en-US" sz="4706" spc="-65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A3A331A7-42CB-38B7-9F16-068F8E4D7BF0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6A646A4-C4E4-40AB-2A2C-808626EBC0A6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정민성</a:t>
            </a:r>
            <a:endParaRPr lang="en-US" sz="25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4A7C5-C1A9-099F-2024-4950598B0BE6}"/>
              </a:ext>
            </a:extLst>
          </p:cNvPr>
          <p:cNvSpPr txBox="1"/>
          <p:nvPr/>
        </p:nvSpPr>
        <p:spPr>
          <a:xfrm>
            <a:off x="931446" y="2821379"/>
            <a:ext cx="14965046" cy="44640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a typeface="맑은 고딕"/>
                <a:cs typeface="Calibri"/>
              </a:rPr>
              <a:t>겨울방학 계획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ea typeface="맑은 고딕"/>
              </a:rPr>
              <a:t>캡스톤</a:t>
            </a:r>
            <a:r>
              <a:rPr lang="ko-KR" altLang="en-US" sz="2400" dirty="0">
                <a:ea typeface="맑은 고딕"/>
              </a:rPr>
              <a:t> 주제 선정 및 진행</a:t>
            </a:r>
            <a:endParaRPr lang="en-US" altLang="ko-KR" sz="2400" dirty="0">
              <a:ea typeface="맑은 고딕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ea typeface="맑은 고딕"/>
                <a:cs typeface="Calibri"/>
              </a:rPr>
              <a:t>동계, AAAI 학회 참여</a:t>
            </a:r>
            <a:endParaRPr lang="ko-KR" altLang="en-US" sz="2400" dirty="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400" dirty="0"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ea typeface="맑은 고딕"/>
                <a:cs typeface="Calibri"/>
              </a:rPr>
              <a:t>2026 계획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ea typeface="맑은 고딕"/>
              </a:rPr>
              <a:t>토익 </a:t>
            </a: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ko-KR" sz="2400" dirty="0">
                <a:ea typeface="맑은 고딕"/>
                <a:cs typeface="Calibri"/>
              </a:rPr>
              <a:t>정보처리기사 </a:t>
            </a:r>
            <a:endParaRPr lang="en-US" altLang="ko-KR" sz="2400" dirty="0">
              <a:ea typeface="맑은 고딕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ko-KR" sz="2400" dirty="0">
                <a:ea typeface="맑은 고딕"/>
                <a:cs typeface="Calibri"/>
              </a:rPr>
              <a:t>한국사능력검정 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735665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 dirty="0" err="1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Github</a:t>
            </a:r>
            <a:endParaRPr lang="en-US" sz="6514" spc="-214" dirty="0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90868" y="9425579"/>
            <a:ext cx="18869735" cy="120011"/>
            <a:chOff x="0" y="0"/>
            <a:chExt cx="4969807" cy="316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162DC-0D5B-D6E3-D5E8-8348A1EAA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377303A-9A4A-F450-699A-D06029BAF5DD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0BC02D6-0201-F2E7-419E-87B128E41246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6B57320-2A98-8902-E3CB-E490E926D217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2197B21B-9700-6E5A-1F2B-F239D54C254F}"/>
              </a:ext>
            </a:extLst>
          </p:cNvPr>
          <p:cNvSpPr txBox="1"/>
          <p:nvPr/>
        </p:nvSpPr>
        <p:spPr>
          <a:xfrm>
            <a:off x="1463882" y="889518"/>
            <a:ext cx="2726155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89"/>
              </a:lnSpc>
              <a:spcBef>
                <a:spcPct val="0"/>
              </a:spcBef>
            </a:pPr>
            <a:r>
              <a:rPr lang="en-US" sz="4706" spc="-65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Github</a:t>
            </a:r>
            <a:endParaRPr lang="en-US" sz="4706" spc="-65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0310C0A3-88F1-78D3-3E7F-D7499B7ADCC0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1AC8B93-FBF5-F4E8-368B-E2B49840CA1E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권우현</a:t>
            </a:r>
            <a:endParaRPr lang="en-US" sz="25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D27C7-3D93-1064-1ABD-6DB652C8FE26}"/>
              </a:ext>
            </a:extLst>
          </p:cNvPr>
          <p:cNvSpPr txBox="1"/>
          <p:nvPr/>
        </p:nvSpPr>
        <p:spPr>
          <a:xfrm>
            <a:off x="6128795" y="4851112"/>
            <a:ext cx="60304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hlinkClick r:id="rId3"/>
              </a:rPr>
              <a:t>https://github.com/hyeon0520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39609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E4BAD-FDA9-95F7-7278-A5DACE60D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A5DC249-80F4-0267-7A07-672FAF47525A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9D9F8AB-3F1C-70A1-6269-1A11B939BE93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146A04C-E373-6233-1365-A7975DB68634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F49767DB-D179-1F0D-292B-CFBE882B7718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5FD26DC-697C-424B-DD55-67024B0126D0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정민성</a:t>
            </a:r>
            <a:endParaRPr lang="en-US" sz="25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47BA9570-DA32-546C-2920-D784FE5233C9}"/>
              </a:ext>
            </a:extLst>
          </p:cNvPr>
          <p:cNvSpPr txBox="1"/>
          <p:nvPr/>
        </p:nvSpPr>
        <p:spPr>
          <a:xfrm>
            <a:off x="1463882" y="889518"/>
            <a:ext cx="2726155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89"/>
              </a:lnSpc>
              <a:spcBef>
                <a:spcPct val="0"/>
              </a:spcBef>
            </a:pPr>
            <a:r>
              <a:rPr lang="en-US" sz="4706" spc="-65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Github</a:t>
            </a:r>
            <a:endParaRPr lang="en-US" sz="4706" spc="-65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4CB4FC-5378-DE7E-6CB2-67EF2B354629}"/>
              </a:ext>
            </a:extLst>
          </p:cNvPr>
          <p:cNvSpPr txBox="1"/>
          <p:nvPr/>
        </p:nvSpPr>
        <p:spPr>
          <a:xfrm>
            <a:off x="14507961" y="2147118"/>
            <a:ext cx="7561923" cy="11430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ea typeface="맑은 고딕"/>
              </a:rPr>
              <a:t>활동 내역 갱신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ea typeface="맑은 고딕"/>
                <a:cs typeface="Calibri"/>
              </a:rPr>
              <a:t>랩실 소개 및 디자인 추가</a:t>
            </a:r>
          </a:p>
        </p:txBody>
      </p:sp>
      <p:pic>
        <p:nvPicPr>
          <p:cNvPr id="6" name="그림 5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6A4A3A-CF85-9064-443D-BC2ABB45C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87" y="1843734"/>
            <a:ext cx="6724650" cy="7820025"/>
          </a:xfrm>
          <a:prstGeom prst="rect">
            <a:avLst/>
          </a:prstGeom>
        </p:spPr>
      </p:pic>
      <p:pic>
        <p:nvPicPr>
          <p:cNvPr id="11" name="그림 10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15C1341-C0AC-AC55-80E6-190C3E00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436" y="1326962"/>
            <a:ext cx="6667500" cy="83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98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2">
            <a:extLst>
              <a:ext uri="{FF2B5EF4-FFF2-40B4-BE49-F238E27FC236}">
                <a16:creationId xmlns:a16="http://schemas.microsoft.com/office/drawing/2014/main" id="{881DD23E-F689-6089-6F8B-B42858A9EA77}"/>
              </a:ext>
            </a:extLst>
          </p:cNvPr>
          <p:cNvSpPr txBox="1"/>
          <p:nvPr/>
        </p:nvSpPr>
        <p:spPr>
          <a:xfrm>
            <a:off x="2743200" y="4991100"/>
            <a:ext cx="13188417" cy="1072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ko-KR" altLang="en-US" sz="11500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감사합니다</a:t>
            </a:r>
            <a:endParaRPr lang="en-US" sz="11500" spc="-214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617700" y="3637676"/>
            <a:ext cx="305260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ko-KR" altLang="en-US" sz="4800" spc="-18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활동 정리</a:t>
            </a:r>
            <a:endParaRPr lang="en-US" sz="4800" spc="-182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617700" y="4764928"/>
            <a:ext cx="378548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ko-KR" altLang="en-US" sz="4800" spc="-18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향후 계획</a:t>
            </a:r>
            <a:endParaRPr lang="en-US" sz="4800" spc="-182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580977" y="5912862"/>
            <a:ext cx="525428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56"/>
              </a:lnSpc>
              <a:spcBef>
                <a:spcPct val="0"/>
              </a:spcBef>
            </a:pPr>
            <a:r>
              <a:rPr lang="en-US" altLang="ko-KR" sz="4800" spc="-18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Github</a:t>
            </a:r>
            <a:endParaRPr lang="en-US" altLang="ko-KR" sz="4800" spc="-182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21123" y="3232627"/>
            <a:ext cx="886159" cy="194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16700" u="none" strike="noStrike" dirty="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1.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67067" y="4354602"/>
            <a:ext cx="886159" cy="194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1670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2</a:t>
            </a:r>
            <a:r>
              <a:rPr lang="en-US" sz="16700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63139" y="5483073"/>
            <a:ext cx="886159" cy="194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1670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3</a:t>
            </a:r>
            <a:r>
              <a:rPr lang="en-US" sz="16700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목 차</a:t>
            </a:r>
          </a:p>
        </p:txBody>
      </p:sp>
      <p:sp>
        <p:nvSpPr>
          <p:cNvPr id="20" name="AutoShape 20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ko-KR" altLang="en-US" sz="6514" spc="-214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활동 정리</a:t>
            </a:r>
            <a:endParaRPr lang="en-US" sz="6514" spc="-214" dirty="0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AB329-55B2-E44F-9A03-212B5B00A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68ADE02-014B-A522-B26D-D17F63599743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EF280A4-665D-C47C-32CF-C4856BAED2B2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C5938B6-C7B4-3777-ECFF-C8EC1EE41FB2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8197EA42-84DB-3715-E171-46FA26FE5CF5}"/>
              </a:ext>
            </a:extLst>
          </p:cNvPr>
          <p:cNvSpPr txBox="1"/>
          <p:nvPr/>
        </p:nvSpPr>
        <p:spPr>
          <a:xfrm>
            <a:off x="931446" y="944124"/>
            <a:ext cx="2726155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활동 정리</a:t>
            </a:r>
            <a:endParaRPr lang="en-US" sz="4706" spc="-65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02771142-56CC-0555-2E1A-0EB909FDAD5F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68D07C6-5371-7A00-47E4-5A2197483E9C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권우현</a:t>
            </a:r>
            <a:endParaRPr lang="en-US" sz="25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9F7F4-90FD-0774-3432-2519418E8EA6}"/>
              </a:ext>
            </a:extLst>
          </p:cNvPr>
          <p:cNvSpPr txBox="1"/>
          <p:nvPr/>
        </p:nvSpPr>
        <p:spPr>
          <a:xfrm>
            <a:off x="2358180" y="8361759"/>
            <a:ext cx="374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IROC</a:t>
            </a:r>
            <a:r>
              <a:rPr lang="ko-KR" altLang="en-US" dirty="0"/>
              <a:t> </a:t>
            </a:r>
            <a:r>
              <a:rPr lang="ko-KR" altLang="en-US" dirty="0" err="1"/>
              <a:t>국제로봇올림피아드</a:t>
            </a:r>
            <a:r>
              <a:rPr lang="ko-KR" altLang="en-US" dirty="0"/>
              <a:t> 진행요원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B3F1E9-C12B-EFFB-D6D8-191330CD5DA8}"/>
              </a:ext>
            </a:extLst>
          </p:cNvPr>
          <p:cNvSpPr txBox="1"/>
          <p:nvPr/>
        </p:nvSpPr>
        <p:spPr>
          <a:xfrm>
            <a:off x="1469983" y="8832429"/>
            <a:ext cx="5808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2024/2025</a:t>
            </a:r>
            <a:r>
              <a:rPr lang="ko-KR" altLang="en-US" dirty="0"/>
              <a:t> 세계 대회</a:t>
            </a:r>
            <a:r>
              <a:rPr lang="en-US" altLang="ko-KR" dirty="0"/>
              <a:t>, </a:t>
            </a:r>
            <a:r>
              <a:rPr lang="ko-KR" altLang="en-US" dirty="0"/>
              <a:t>수많은 외국인 학생들</a:t>
            </a:r>
            <a:r>
              <a:rPr lang="en-US" altLang="ko-KR" dirty="0"/>
              <a:t>.. </a:t>
            </a:r>
            <a:r>
              <a:rPr lang="ko-KR" altLang="en-US" dirty="0"/>
              <a:t>통솔이 쉽지 않았다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뜻깊은 경험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1C8E7A-794E-A863-A1EC-161F332D0860}"/>
              </a:ext>
            </a:extLst>
          </p:cNvPr>
          <p:cNvSpPr txBox="1"/>
          <p:nvPr/>
        </p:nvSpPr>
        <p:spPr>
          <a:xfrm>
            <a:off x="8523122" y="8744998"/>
            <a:ext cx="8736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논문</a:t>
            </a:r>
            <a:r>
              <a:rPr lang="en-US" altLang="ko-KR" dirty="0"/>
              <a:t>: Isolation Forest</a:t>
            </a:r>
            <a:r>
              <a:rPr lang="ko-KR" altLang="en-US" dirty="0"/>
              <a:t>와 </a:t>
            </a:r>
            <a:r>
              <a:rPr lang="en-US" altLang="ko-KR" dirty="0"/>
              <a:t>Autoencoder</a:t>
            </a:r>
            <a:r>
              <a:rPr lang="ko-KR" altLang="en-US" dirty="0"/>
              <a:t>하이브리드 이상치 탐지 기법을 활용한 산업 전력 데이터 분석 및 최적화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첫 구두 발표</a:t>
            </a:r>
            <a:r>
              <a:rPr lang="en-US" altLang="ko-KR" dirty="0"/>
              <a:t>.. </a:t>
            </a:r>
            <a:r>
              <a:rPr lang="ko-KR" altLang="en-US" dirty="0"/>
              <a:t>엉망진창이었고</a:t>
            </a:r>
            <a:r>
              <a:rPr lang="en-US" altLang="ko-KR" dirty="0"/>
              <a:t>, </a:t>
            </a:r>
            <a:r>
              <a:rPr lang="ko-KR" altLang="en-US" dirty="0"/>
              <a:t>너무 떨렸다</a:t>
            </a:r>
            <a:r>
              <a:rPr lang="en-US" altLang="ko-KR" dirty="0"/>
              <a:t>.. </a:t>
            </a:r>
            <a:r>
              <a:rPr lang="ko-KR" altLang="en-US" dirty="0"/>
              <a:t>그래도 재미있었나</a:t>
            </a:r>
            <a:r>
              <a:rPr lang="en-US" altLang="ko-KR" dirty="0"/>
              <a:t>..?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D585D42-6536-3A17-0D61-E65BE29EC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40" y="1900802"/>
            <a:ext cx="4863382" cy="648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0325BCF-A44A-A84D-33D4-894267F8F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123" y="1900802"/>
            <a:ext cx="8635674" cy="648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76DA3F-E8B1-7DEE-9E6F-CB986479004E}"/>
              </a:ext>
            </a:extLst>
          </p:cNvPr>
          <p:cNvSpPr txBox="1"/>
          <p:nvPr/>
        </p:nvSpPr>
        <p:spPr>
          <a:xfrm>
            <a:off x="12265501" y="8389972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한국통신학회 </a:t>
            </a:r>
            <a:r>
              <a:rPr lang="en-US" altLang="ko-KR" dirty="0"/>
              <a:t>(</a:t>
            </a:r>
            <a:r>
              <a:rPr lang="ko-KR" altLang="en-US" dirty="0"/>
              <a:t>동계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528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31446" y="944124"/>
            <a:ext cx="2726155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활동 정리</a:t>
            </a:r>
            <a:endParaRPr lang="en-US" sz="4706" spc="-65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CBF0BC2-EF90-2A46-E03C-83721B1A4A00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권우현</a:t>
            </a:r>
            <a:endParaRPr lang="en-US" sz="25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38A6EC-AA75-5F1E-918A-88427243B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779" y="2035563"/>
            <a:ext cx="8437541" cy="632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1782BE-5AB4-3101-745B-FE22E10E274E}"/>
              </a:ext>
            </a:extLst>
          </p:cNvPr>
          <p:cNvSpPr txBox="1"/>
          <p:nvPr/>
        </p:nvSpPr>
        <p:spPr>
          <a:xfrm>
            <a:off x="4780344" y="8365386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ABC </a:t>
            </a:r>
            <a:r>
              <a:rPr lang="ko-KR" altLang="en-US" dirty="0"/>
              <a:t>부트캠프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2E5DB2B-15DA-6790-C078-1AA9B5C19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660356" y="2829157"/>
            <a:ext cx="6348739" cy="476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930A61-393E-9915-4399-9EC5911C38A7}"/>
              </a:ext>
            </a:extLst>
          </p:cNvPr>
          <p:cNvSpPr txBox="1"/>
          <p:nvPr/>
        </p:nvSpPr>
        <p:spPr>
          <a:xfrm>
            <a:off x="12934478" y="83927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대한전자공학회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F84FBB-0034-852D-3D25-CE00839EA455}"/>
              </a:ext>
            </a:extLst>
          </p:cNvPr>
          <p:cNvSpPr txBox="1"/>
          <p:nvPr/>
        </p:nvSpPr>
        <p:spPr>
          <a:xfrm>
            <a:off x="1703380" y="8810609"/>
            <a:ext cx="7696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산업 전력 소비량의 이상치 검출 및 최적화를 통한 에너지 소비량 감축에</a:t>
            </a:r>
            <a:endParaRPr lang="en-US" altLang="ko-KR" dirty="0"/>
          </a:p>
          <a:p>
            <a:r>
              <a:rPr lang="ko-KR" altLang="en-US" dirty="0"/>
              <a:t>관련한 프로젝트 진행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2CC8A-AEE8-E199-0F3B-88963D61F21C}"/>
              </a:ext>
            </a:extLst>
          </p:cNvPr>
          <p:cNvSpPr txBox="1"/>
          <p:nvPr/>
        </p:nvSpPr>
        <p:spPr>
          <a:xfrm>
            <a:off x="10958855" y="8770564"/>
            <a:ext cx="5905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논문</a:t>
            </a:r>
            <a:r>
              <a:rPr lang="en-US" altLang="ko-KR" dirty="0"/>
              <a:t>: </a:t>
            </a:r>
            <a:r>
              <a:rPr lang="ko-KR" altLang="en-US" dirty="0"/>
              <a:t>고속 푸리에 변환</a:t>
            </a:r>
            <a:r>
              <a:rPr lang="en-US" altLang="ko-KR" dirty="0"/>
              <a:t>(FFT) </a:t>
            </a:r>
            <a:r>
              <a:rPr lang="ko-KR" altLang="en-US" dirty="0"/>
              <a:t>주기 추출 기반 윈도우 구성을 활용한 </a:t>
            </a:r>
            <a:r>
              <a:rPr lang="en-US" altLang="ko-KR" dirty="0"/>
              <a:t>GRU </a:t>
            </a:r>
            <a:r>
              <a:rPr lang="ko-KR" altLang="en-US" dirty="0" err="1"/>
              <a:t>오토인코더</a:t>
            </a:r>
            <a:r>
              <a:rPr lang="ko-KR" altLang="en-US" dirty="0"/>
              <a:t> 모델의 산업 전력 시계열 데이터 이상치 탐지</a:t>
            </a:r>
            <a:endParaRPr lang="en-US" altLang="ko-K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90707-9891-06AC-0219-FCB4548F9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ABF5337-69E2-920A-C326-CB4200494FBD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FDB41AA-9AA9-E311-2D82-3C6B83B28F27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D72F174-2E11-0540-963F-290266E6889B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3B02A708-7F14-E78C-50D4-947D7850FB86}"/>
              </a:ext>
            </a:extLst>
          </p:cNvPr>
          <p:cNvSpPr txBox="1"/>
          <p:nvPr/>
        </p:nvSpPr>
        <p:spPr>
          <a:xfrm>
            <a:off x="931446" y="944124"/>
            <a:ext cx="2726155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활동 정리</a:t>
            </a:r>
            <a:endParaRPr lang="en-US" sz="4706" spc="-65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C683E625-0DBE-C658-2802-BFAE0E196139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8FFB3AC-1114-96DD-F1E6-C83211A3353C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권우현</a:t>
            </a:r>
            <a:endParaRPr lang="en-US" sz="25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F457D-BB6A-3090-7D2E-6165A27AE070}"/>
              </a:ext>
            </a:extLst>
          </p:cNvPr>
          <p:cNvSpPr txBox="1"/>
          <p:nvPr/>
        </p:nvSpPr>
        <p:spPr>
          <a:xfrm>
            <a:off x="3928988" y="814022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젠토</a:t>
            </a:r>
            <a:r>
              <a:rPr lang="ko-KR" altLang="en-US" dirty="0"/>
              <a:t> 기업인턴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E5220C-AAF0-B132-3850-66A654DBA81D}"/>
              </a:ext>
            </a:extLst>
          </p:cNvPr>
          <p:cNvSpPr txBox="1"/>
          <p:nvPr/>
        </p:nvSpPr>
        <p:spPr>
          <a:xfrm>
            <a:off x="12907913" y="8198110"/>
            <a:ext cx="2007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Energies </a:t>
            </a:r>
            <a:r>
              <a:rPr lang="ko-KR" altLang="en-US" dirty="0"/>
              <a:t>논문 게재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C24787-3452-2DF3-24EB-6706A5218B0C}"/>
              </a:ext>
            </a:extLst>
          </p:cNvPr>
          <p:cNvSpPr txBox="1"/>
          <p:nvPr/>
        </p:nvSpPr>
        <p:spPr>
          <a:xfrm>
            <a:off x="1602229" y="8566380"/>
            <a:ext cx="6276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AI</a:t>
            </a:r>
            <a:r>
              <a:rPr lang="ko-KR" altLang="en-US" dirty="0"/>
              <a:t>를 활용한 영상 및 이미지 생성 웹 서비스 프로젝트 보조</a:t>
            </a:r>
            <a:r>
              <a:rPr lang="en-US" altLang="ko-KR" dirty="0"/>
              <a:t>,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Fast API </a:t>
            </a:r>
            <a:r>
              <a:rPr lang="ko-KR" altLang="en-US" dirty="0"/>
              <a:t>활용</a:t>
            </a:r>
            <a:r>
              <a:rPr lang="en-US" altLang="ko-KR" dirty="0"/>
              <a:t>, Hugging Face, </a:t>
            </a:r>
            <a:r>
              <a:rPr lang="ko-KR" altLang="en-US" dirty="0"/>
              <a:t>딥러닝 및 이미지 처리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8D32C5-01BE-C8F4-7E2D-41EB628F665D}"/>
              </a:ext>
            </a:extLst>
          </p:cNvPr>
          <p:cNvSpPr txBox="1"/>
          <p:nvPr/>
        </p:nvSpPr>
        <p:spPr>
          <a:xfrm>
            <a:off x="9829059" y="8509559"/>
            <a:ext cx="7478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논문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 </a:t>
            </a:r>
            <a:r>
              <a:rPr lang="en-US" altLang="ko-KR" dirty="0"/>
              <a:t>Comparative</a:t>
            </a:r>
            <a:r>
              <a:rPr lang="ko-KR" altLang="en-US" dirty="0"/>
              <a:t> </a:t>
            </a:r>
            <a:r>
              <a:rPr lang="en-US" altLang="ko-KR" dirty="0"/>
              <a:t>Study of Customized Algorithms for Anomaly Detection in Industry-Specific Power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버스 탄 논문</a:t>
            </a:r>
            <a:r>
              <a:rPr lang="en-US" altLang="ko-KR" dirty="0"/>
              <a:t>..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D6F10AF-3876-D5B2-9D4A-B96E560B3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51064" y="2949669"/>
            <a:ext cx="5850215" cy="438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71512E0-F4A7-6ED6-EAC4-F21A56C1B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540" y="2149148"/>
            <a:ext cx="7859211" cy="598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258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2F1B9-14C2-E39F-36C1-6E678A742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3993526-0F9D-70C5-E6E1-2524246006B0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4B27297-656F-C4FB-2B0D-B6ED338111DF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86F22DA-1811-966D-365E-1C3DAF5765A4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F2DDC431-C4AB-3AE9-F1DA-4238F00E9B06}"/>
              </a:ext>
            </a:extLst>
          </p:cNvPr>
          <p:cNvSpPr txBox="1"/>
          <p:nvPr/>
        </p:nvSpPr>
        <p:spPr>
          <a:xfrm>
            <a:off x="931446" y="944124"/>
            <a:ext cx="2726155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활동 정리</a:t>
            </a:r>
            <a:endParaRPr lang="en-US" sz="4706" spc="-65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A0FB43B5-1EE6-BDCF-FCB7-812F8DA1C1CC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9716478-B058-5ABB-CCC6-AF9F968F6751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권우현</a:t>
            </a:r>
            <a:endParaRPr lang="en-US" sz="25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10E13-5668-0511-C16B-631D96F6205B}"/>
              </a:ext>
            </a:extLst>
          </p:cNvPr>
          <p:cNvSpPr txBox="1"/>
          <p:nvPr/>
        </p:nvSpPr>
        <p:spPr>
          <a:xfrm>
            <a:off x="2358180" y="8361759"/>
            <a:ext cx="374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IRO</a:t>
            </a:r>
            <a:r>
              <a:rPr lang="ko-KR" altLang="en-US" dirty="0"/>
              <a:t> </a:t>
            </a:r>
            <a:r>
              <a:rPr lang="ko-KR" altLang="en-US" dirty="0" err="1"/>
              <a:t>국제로봇올림피아드</a:t>
            </a:r>
            <a:r>
              <a:rPr lang="ko-KR" altLang="en-US" dirty="0"/>
              <a:t> 진행요원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E49C9-F63B-E18C-A53E-C71BE9D5CBB6}"/>
              </a:ext>
            </a:extLst>
          </p:cNvPr>
          <p:cNvSpPr txBox="1"/>
          <p:nvPr/>
        </p:nvSpPr>
        <p:spPr>
          <a:xfrm>
            <a:off x="1469983" y="8832429"/>
            <a:ext cx="5808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2025 </a:t>
            </a:r>
            <a:r>
              <a:rPr lang="ko-KR" altLang="en-US" dirty="0"/>
              <a:t>국내 본선</a:t>
            </a:r>
            <a:r>
              <a:rPr lang="en-US" altLang="ko-KR" dirty="0"/>
              <a:t>, </a:t>
            </a:r>
            <a:r>
              <a:rPr lang="ko-KR" altLang="en-US" dirty="0"/>
              <a:t>지난 번에 봤었던 친구들이 날 기억해줌</a:t>
            </a:r>
            <a:r>
              <a:rPr lang="en-US" altLang="ko-KR" dirty="0"/>
              <a:t>.. </a:t>
            </a:r>
            <a:r>
              <a:rPr lang="ko-KR" altLang="en-US" dirty="0"/>
              <a:t>왜</a:t>
            </a:r>
            <a:r>
              <a:rPr lang="en-US" altLang="ko-KR" dirty="0"/>
              <a:t>.. </a:t>
            </a:r>
            <a:r>
              <a:rPr lang="ko-KR" altLang="en-US" dirty="0"/>
              <a:t>나를</a:t>
            </a:r>
            <a:r>
              <a:rPr lang="en-US" altLang="ko-KR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2A959-8471-4579-47F7-C23DDA52DE1F}"/>
              </a:ext>
            </a:extLst>
          </p:cNvPr>
          <p:cNvSpPr txBox="1"/>
          <p:nvPr/>
        </p:nvSpPr>
        <p:spPr>
          <a:xfrm>
            <a:off x="8871660" y="8746445"/>
            <a:ext cx="901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/>
              <a:t>캡스톤</a:t>
            </a:r>
            <a:r>
              <a:rPr lang="en-US" altLang="ko-KR" dirty="0"/>
              <a:t>: </a:t>
            </a:r>
            <a:r>
              <a:rPr lang="ko-KR" altLang="en-US" dirty="0"/>
              <a:t>실시간 데이터 이상탐지 및 시각화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논문</a:t>
            </a:r>
            <a:r>
              <a:rPr lang="en-US" altLang="ko-KR" dirty="0"/>
              <a:t>: DTW </a:t>
            </a:r>
            <a:r>
              <a:rPr lang="ko-KR" altLang="en-US" dirty="0"/>
              <a:t>군집화 기반 롤링 </a:t>
            </a:r>
            <a:r>
              <a:rPr lang="en-US" altLang="ko-KR" dirty="0"/>
              <a:t>IQR </a:t>
            </a:r>
            <a:r>
              <a:rPr lang="ko-KR" altLang="en-US" dirty="0"/>
              <a:t>규칙 강화학습을 통한 이상치 탐지 모델에 관한 연구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9D8A88-7F51-AE76-24BA-A3DF65472149}"/>
              </a:ext>
            </a:extLst>
          </p:cNvPr>
          <p:cNvSpPr txBox="1"/>
          <p:nvPr/>
        </p:nvSpPr>
        <p:spPr>
          <a:xfrm>
            <a:off x="12354016" y="8367098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한국통신학회 </a:t>
            </a:r>
            <a:r>
              <a:rPr lang="en-US" altLang="ko-KR" dirty="0"/>
              <a:t>(</a:t>
            </a:r>
            <a:r>
              <a:rPr lang="ko-KR" altLang="en-US" dirty="0"/>
              <a:t>추계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480D383-6575-CE2B-FFBE-BF10CB6AB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74" y="2172937"/>
            <a:ext cx="8250808" cy="618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03DA718-D4C3-3F51-3FAF-73666C767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237" y="2312301"/>
            <a:ext cx="4380909" cy="584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ADE4BD2-ACD6-5654-9A91-4F81C8911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736510" y="3039722"/>
            <a:ext cx="5841213" cy="438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329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7130A-2722-F648-E90D-A552E117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F1264CC-5C8C-BDDA-075E-1542EE16C1AF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266F2C0-2FB3-AD2E-34C8-B4C02F67DCCC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AB1A7D0-16F1-02DE-40A2-448EE127652B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DB4F2BAA-125D-B0BC-C0FD-F1E5D55F0058}"/>
              </a:ext>
            </a:extLst>
          </p:cNvPr>
          <p:cNvSpPr txBox="1"/>
          <p:nvPr/>
        </p:nvSpPr>
        <p:spPr>
          <a:xfrm>
            <a:off x="931446" y="944124"/>
            <a:ext cx="2726155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활동 정리</a:t>
            </a:r>
            <a:endParaRPr lang="en-US" sz="4706" spc="-65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F5F97949-D332-D331-9D65-E67A6C2D42DE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35FB190-D086-E086-007A-3849955AB8ED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정민성</a:t>
            </a:r>
            <a:endParaRPr lang="en-US" sz="25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ED556-B646-F1F5-CCEC-4D6F7C7F246B}"/>
              </a:ext>
            </a:extLst>
          </p:cNvPr>
          <p:cNvSpPr txBox="1"/>
          <p:nvPr/>
        </p:nvSpPr>
        <p:spPr>
          <a:xfrm>
            <a:off x="931446" y="1836067"/>
            <a:ext cx="13523108" cy="7791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/>
              <a:t>금속 산업 이상치 탐지 논문 작성</a:t>
            </a:r>
            <a:r>
              <a:rPr lang="en-US" altLang="ko-KR" sz="2400"/>
              <a:t>(</a:t>
            </a:r>
            <a:r>
              <a:rPr lang="ko-KR" altLang="en-US" sz="2400"/>
              <a:t>동계 학회</a:t>
            </a:r>
            <a:r>
              <a:rPr lang="en-US" altLang="ko-KR" sz="240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/>
              <a:t>로봇 올림피아드 진행요원 참가</a:t>
            </a:r>
            <a:endParaRPr lang="en-US" altLang="ko-KR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/>
              <a:t>ADSP </a:t>
            </a:r>
            <a:r>
              <a:rPr lang="ko-KR" altLang="en-US" sz="2400"/>
              <a:t>자격증 취득</a:t>
            </a:r>
            <a:endParaRPr lang="en-US" altLang="ko-KR" sz="2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/>
              <a:t>ABC</a:t>
            </a:r>
            <a:r>
              <a:rPr lang="ko-KR" altLang="en-US" sz="2400"/>
              <a:t> 부트캠프 </a:t>
            </a:r>
            <a:r>
              <a:rPr lang="en-US" altLang="ko-KR" sz="2400"/>
              <a:t>8</a:t>
            </a:r>
            <a:r>
              <a:rPr lang="ko-KR" altLang="en-US" sz="2400"/>
              <a:t>기 </a:t>
            </a:r>
            <a:endParaRPr lang="en-US" altLang="ko-KR" sz="2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/>
              <a:t>적대적 샘플 활용 이상치 탐지 성능 향상 논문 작성</a:t>
            </a:r>
            <a:r>
              <a:rPr lang="en-US" altLang="ko-KR" sz="2400"/>
              <a:t>(</a:t>
            </a:r>
            <a:r>
              <a:rPr lang="ko-KR" altLang="en-US" sz="2400"/>
              <a:t>하계 학회</a:t>
            </a:r>
            <a:r>
              <a:rPr lang="en-US" altLang="ko-KR" sz="240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/>
              <a:t>㈜ 젠토 기업 인턴</a:t>
            </a:r>
            <a:endParaRPr lang="en-US" altLang="ko-KR" sz="2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/>
              <a:t>각 산업별 특화 알고리즘을 통한 이상치 탐지 통합 논문 </a:t>
            </a:r>
            <a:r>
              <a:rPr lang="en-US" altLang="ko-KR" sz="2400"/>
              <a:t>SCIE </a:t>
            </a:r>
            <a:r>
              <a:rPr lang="ko-KR" altLang="en-US" sz="2400"/>
              <a:t>게재</a:t>
            </a:r>
            <a:r>
              <a:rPr lang="en-US" altLang="ko-KR" sz="2400"/>
              <a:t>(MDPI)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/>
              <a:t>MI-FGSM + FFT </a:t>
            </a:r>
            <a:r>
              <a:rPr lang="ko-KR" altLang="en-US" sz="2400"/>
              <a:t>융합 논문 작성</a:t>
            </a:r>
            <a:endParaRPr lang="en-US" altLang="ko-KR" sz="2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/>
              <a:t>AAAI Student Abstract </a:t>
            </a:r>
            <a:r>
              <a:rPr lang="ko-KR" altLang="en-US" sz="2400"/>
              <a:t>논문 작성</a:t>
            </a:r>
            <a:endParaRPr lang="en-US" altLang="ko-KR" sz="2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/>
              <a:t>강화학습 활용 이상치 탐지 논문 작성</a:t>
            </a:r>
            <a:r>
              <a:rPr lang="en-US" altLang="ko-KR" sz="2400"/>
              <a:t>(</a:t>
            </a:r>
            <a:r>
              <a:rPr lang="ko-KR" altLang="en-US" sz="2400"/>
              <a:t>추계 학회</a:t>
            </a:r>
            <a:r>
              <a:rPr lang="en-US" altLang="ko-KR" sz="240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/>
              <a:t>추계 통신학회 캡스톤 참여</a:t>
            </a:r>
            <a:endParaRPr lang="en-US" altLang="ko-KR" sz="2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/>
              <a:t>이상치 라벨링 논문 작성 중</a:t>
            </a:r>
            <a:endParaRPr lang="en-US" altLang="ko-KR" sz="2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/>
              <a:t>양자 적용 모델 논문 작성 중</a:t>
            </a:r>
            <a:endParaRPr lang="en-US" altLang="ko-KR" sz="2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/>
              <a:t>방학 및 학기 중 논문 리뷰 랩세미나 참여</a:t>
            </a:r>
            <a:endParaRPr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576660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77425" y="4662599"/>
            <a:ext cx="940248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ko-KR" altLang="en-US" sz="6514" spc="-214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향후 계획</a:t>
            </a:r>
            <a:endParaRPr lang="en-US" sz="6514" spc="-214" dirty="0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57588C6E6823A4DAE0045A456D03093" ma:contentTypeVersion="10" ma:contentTypeDescription="새 문서를 만듭니다." ma:contentTypeScope="" ma:versionID="614f2ae7cc9c9a75537481f32844b3c5">
  <xsd:schema xmlns:xsd="http://www.w3.org/2001/XMLSchema" xmlns:xs="http://www.w3.org/2001/XMLSchema" xmlns:p="http://schemas.microsoft.com/office/2006/metadata/properties" xmlns:ns3="9172de55-9eef-4dbb-832c-135f7a0ab6db" targetNamespace="http://schemas.microsoft.com/office/2006/metadata/properties" ma:root="true" ma:fieldsID="8acf3fe3324c1bca27c6cf1060f6864c" ns3:_="">
    <xsd:import namespace="9172de55-9eef-4dbb-832c-135f7a0ab6db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72de55-9eef-4dbb-832c-135f7a0ab6db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72de55-9eef-4dbb-832c-135f7a0ab6db" xsi:nil="true"/>
  </documentManagement>
</p:properties>
</file>

<file path=customXml/itemProps1.xml><?xml version="1.0" encoding="utf-8"?>
<ds:datastoreItem xmlns:ds="http://schemas.openxmlformats.org/officeDocument/2006/customXml" ds:itemID="{D78F780D-BB5E-4BDA-9A4C-79AF5DE48B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1DB6B1-BED8-417A-8C30-3EFA9C6F05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72de55-9eef-4dbb-832c-135f7a0ab6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6E6553C-FEB5-4C86-B375-510B430045B1}">
  <ds:schemaRefs>
    <ds:schemaRef ds:uri="http://purl.org/dc/terms/"/>
    <ds:schemaRef ds:uri="http://schemas.microsoft.com/office/infopath/2007/PartnerControls"/>
    <ds:schemaRef ds:uri="9172de55-9eef-4dbb-832c-135f7a0ab6db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3109d4ab-a27d-423a-9e49-89bd4003003a}" enabled="0" method="" siteId="{3109d4ab-a27d-423a-9e49-89bd4003003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398</Words>
  <Application>Microsoft Office PowerPoint</Application>
  <PresentationFormat>사용자 지정</PresentationFormat>
  <Paragraphs>100</Paragraphs>
  <Slides>15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윤고딕</vt:lpstr>
      <vt:lpstr>Beautifully Delicious Script</vt:lpstr>
      <vt:lpstr>Garet Light</vt:lpstr>
      <vt:lpstr>맑은 고딕</vt:lpstr>
      <vt:lpstr>Arial,Sans-Serif</vt:lpstr>
      <vt:lpstr>Glacial Indifference</vt:lpstr>
      <vt:lpstr>윤고딕 Bold</vt:lpstr>
      <vt:lpstr>Calibri</vt:lpstr>
      <vt:lpstr>Wingdings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블랙 화이트 심플한 비지니스 프로젝트 프레젠테이션</dc:title>
  <dc:creator>권우현</dc:creator>
  <cp:lastModifiedBy>권우현</cp:lastModifiedBy>
  <cp:revision>4</cp:revision>
  <dcterms:created xsi:type="dcterms:W3CDTF">2006-08-16T00:00:00Z</dcterms:created>
  <dcterms:modified xsi:type="dcterms:W3CDTF">2025-11-27T08:38:41Z</dcterms:modified>
  <dc:identifier>DAGyEedlqhA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0x010100E57588C6E6823A4DAE0045A456D03093</vt:lpwstr>
  </property>
</Properties>
</file>